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006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8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453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9339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39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7701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1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11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090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9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73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38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176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351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39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638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8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597AAD6-675C-4A88-8B86-B0F567CFBC26}" type="datetimeFigureOut">
              <a:rPr lang="ru-RU" smtClean="0"/>
              <a:t>13.02.2024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8098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5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2" r="16010"/>
          <a:stretch/>
        </p:blipFill>
        <p:spPr>
          <a:xfrm>
            <a:off x="741872" y="0"/>
            <a:ext cx="6849373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 rot="5400000">
            <a:off x="5635443" y="2949819"/>
            <a:ext cx="5724644" cy="95836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У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М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Н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К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00038" y="2813538"/>
            <a:ext cx="589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  <a:endParaRPr lang="ru-RU" sz="6000" b="1" dirty="0">
              <a:latin typeface="Mistral" panose="03090702030407020403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7410398" y="3548733"/>
            <a:ext cx="6647974" cy="683864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У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М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Н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Ц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Ы</a:t>
            </a:r>
          </a:p>
          <a:p>
            <a:endParaRPr lang="ru-RU" sz="6000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9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2317" y="2605178"/>
            <a:ext cx="815196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чине вышел в отставку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Гаврилович Дубровский? </a:t>
            </a: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2234" y="5964276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7978" y="2764398"/>
            <a:ext cx="811745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чине вышел в отставку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Кирила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 Троекуров? </a:t>
            </a: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717" y="5981528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2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2151" y="2501660"/>
            <a:ext cx="862641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причины вражды Берестова и Муромского?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5970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3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091" y="5972902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7813" y="2648309"/>
            <a:ext cx="80398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животное послужило причиной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падения с лошади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Муромского? </a:t>
            </a:r>
          </a:p>
        </p:txBody>
      </p:sp>
    </p:spTree>
    <p:extLst>
      <p:ext uri="{BB962C8B-B14F-4D97-AF65-F5344CB8AC3E}">
        <p14:creationId xmlns:p14="http://schemas.microsoft.com/office/powerpoint/2010/main" val="15861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0348" y="2018581"/>
            <a:ext cx="4304581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500" dirty="0" smtClean="0">
                <a:latin typeface="Mistral" panose="03090702030407020403" pitchFamily="66" charset="0"/>
              </a:rPr>
              <a:t> АГОН</a:t>
            </a:r>
            <a:endParaRPr lang="ru-RU" sz="115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1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3656" y="1125472"/>
            <a:ext cx="818464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«Дубровский»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История любви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3656" y="2161690"/>
            <a:ext cx="626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Бунт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048" y="3197908"/>
            <a:ext cx="10180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Алексей и Лиза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048" y="4197011"/>
            <a:ext cx="101012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Алексей и Лиза</a:t>
            </a:r>
            <a:endParaRPr lang="ru-RU" sz="5400" dirty="0">
              <a:latin typeface="Mistral" panose="03090702030407020403" pitchFamily="66" charset="0"/>
            </a:endParaRPr>
          </a:p>
        </p:txBody>
      </p:sp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028" y="6084589"/>
            <a:ext cx="591363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7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547" y="2449902"/>
            <a:ext cx="8298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какой причине Владимир Дубровский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смог помешать венчанию Маши Троекуровой и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Верейского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717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3358" y="2825518"/>
            <a:ext cx="954081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Архип пожалел кошку, а присяжных нет?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3223" y="5929770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7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6875" y="2441275"/>
            <a:ext cx="898009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чём мечтают в начале произведения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и Лиза?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090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596" y="5955649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9404" y="2829464"/>
            <a:ext cx="8764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Алексей полюбил крестьянку Акулину?</a:t>
            </a:r>
          </a:p>
        </p:txBody>
      </p:sp>
    </p:spTree>
    <p:extLst>
      <p:ext uri="{BB962C8B-B14F-4D97-AF65-F5344CB8AC3E}">
        <p14:creationId xmlns:p14="http://schemas.microsoft.com/office/powerpoint/2010/main" val="326968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09691" y="2199737"/>
            <a:ext cx="4848044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500" b="1" dirty="0" smtClean="0">
                <a:latin typeface="Mistral" panose="03090702030407020403" pitchFamily="66" charset="0"/>
              </a:rPr>
              <a:t> АГОН</a:t>
            </a:r>
            <a:endParaRPr lang="ru-RU" sz="11500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4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9465" y="2544793"/>
            <a:ext cx="578832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5400" dirty="0" smtClean="0">
                <a:latin typeface="Mistral" panose="03090702030407020403" pitchFamily="66" charset="0"/>
              </a:rPr>
              <a:t>Вопросы зрителям</a:t>
            </a:r>
            <a:endParaRPr lang="ru-RU" sz="54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0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9306" y="396815"/>
            <a:ext cx="74187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ИНТЕЛЛЕКТУАЛЬНОЙ ИГРЫ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«УМНИКИ И УМНИЦЫ»</a:t>
            </a:r>
          </a:p>
          <a:p>
            <a:pPr algn="ctr"/>
            <a:r>
              <a:rPr lang="ru-RU" sz="44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49" y="3005460"/>
            <a:ext cx="3677629" cy="468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8633" y="1397479"/>
            <a:ext cx="816058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b="1" dirty="0" smtClean="0">
                <a:latin typeface="Mistral" panose="03090702030407020403" pitchFamily="66" charset="0"/>
                <a:hlinkClick r:id="rId2" action="ppaction://hlinksldjump"/>
              </a:rPr>
              <a:t> «</a:t>
            </a: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Дубровские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8633" y="2320809"/>
            <a:ext cx="688387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Троекуровы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8634" y="3244139"/>
            <a:ext cx="102136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</a:t>
            </a:r>
            <a:r>
              <a:rPr lang="ru-RU" sz="5400" dirty="0" err="1" smtClean="0">
                <a:latin typeface="Mistral" panose="03090702030407020403" pitchFamily="66" charset="0"/>
              </a:rPr>
              <a:t>Берестовы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8633" y="4194259"/>
            <a:ext cx="92992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Муромские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241539" y="6047117"/>
            <a:ext cx="577970" cy="53483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79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453" y="5929770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709" y="3041179"/>
            <a:ext cx="996350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называлось имение Дубровских?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5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2483" y="2920410"/>
            <a:ext cx="792767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называлось имение Троекуровых?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11248845" y="6003985"/>
            <a:ext cx="681486" cy="62110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80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657" y="2686760"/>
            <a:ext cx="893696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какой страны чтил отец Алексея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597" y="594702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5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959" y="5947023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2868" y="2769079"/>
            <a:ext cx="7668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Традиций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страны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придерживался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Лизы Муромской?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27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9963" y="2156605"/>
            <a:ext cx="5046453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500" b="1" dirty="0" smtClean="0">
                <a:latin typeface="Mistral" panose="03090702030407020403" pitchFamily="66" charset="0"/>
              </a:rPr>
              <a:t> </a:t>
            </a:r>
            <a:r>
              <a:rPr lang="ru-RU" sz="11500" b="1" dirty="0">
                <a:latin typeface="Mistral" panose="03090702030407020403" pitchFamily="66" charset="0"/>
              </a:rPr>
              <a:t>АГОН</a:t>
            </a:r>
          </a:p>
        </p:txBody>
      </p:sp>
    </p:spTree>
    <p:extLst>
      <p:ext uri="{BB962C8B-B14F-4D97-AF65-F5344CB8AC3E}">
        <p14:creationId xmlns:p14="http://schemas.microsoft.com/office/powerpoint/2010/main" val="24538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319" y="1552299"/>
            <a:ext cx="661646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«Дубровский»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Отцы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3319" y="2436886"/>
            <a:ext cx="602123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«Дубровский»</a:t>
            </a:r>
            <a:r>
              <a:rPr lang="ru-RU" sz="5400" dirty="0" smtClean="0">
                <a:latin typeface="Mistral" panose="03090702030407020403" pitchFamily="66" charset="0"/>
              </a:rPr>
              <a:t> Отцы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3318" y="3360216"/>
            <a:ext cx="84029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Отцы 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3317" y="4244803"/>
            <a:ext cx="840296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«Барышня-крестьянка»</a:t>
            </a:r>
            <a:r>
              <a:rPr lang="ru-RU" sz="5400" dirty="0" smtClean="0">
                <a:latin typeface="Mistral" panose="03090702030407020403" pitchFamily="66" charset="0"/>
              </a:rPr>
              <a:t> Отцы</a:t>
            </a:r>
            <a:endParaRPr lang="ru-RU" sz="5400" dirty="0">
              <a:latin typeface="Mistral" panose="03090702030407020403" pitchFamily="66" charset="0"/>
            </a:endParaRPr>
          </a:p>
        </p:txBody>
      </p:sp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533" y="6006951"/>
            <a:ext cx="591363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353</TotalTime>
  <Words>185</Words>
  <Application>Microsoft Office PowerPoint</Application>
  <PresentationFormat>Широкоэкранный</PresentationFormat>
  <Paragraphs>47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Century Gothic</vt:lpstr>
      <vt:lpstr>Mistral</vt:lpstr>
      <vt:lpstr>Times New Roman</vt:lpstr>
      <vt:lpstr>Wingdings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Stankevich</dc:creator>
  <cp:lastModifiedBy>Stankevich</cp:lastModifiedBy>
  <cp:revision>38</cp:revision>
  <dcterms:created xsi:type="dcterms:W3CDTF">2018-10-17T16:08:09Z</dcterms:created>
  <dcterms:modified xsi:type="dcterms:W3CDTF">2024-02-13T14:48:08Z</dcterms:modified>
</cp:coreProperties>
</file>